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Dela Gothic One"/>
      <p:regular r:id="rId13"/>
    </p:embeddedFont>
    <p:embeddedFont>
      <p:font typeface="Dela Gothic One"/>
      <p:regular r:id="rId14"/>
    </p:embeddedFont>
    <p:embeddedFont>
      <p:font typeface="DM Sans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à la Cybersécurité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cybersécurité est essentielle pour protéger nos données. Les cyberattaques sont en augmentation en France. Comprendre les enjeux est crucial pour les entreprises et les particuliers.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442228"/>
            <a:ext cx="170795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Jad Hajjar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61855"/>
            <a:ext cx="999279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Les Menaces Cyber Actuelles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160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Rançongiciels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8886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Logiciels malveillants chiffrant les données contre rançon.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7160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Phishing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8886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Tentatives d'hameçonnage pour voler des informations.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7160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Attaques DDoS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8886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Surcharge de serveurs pour les rendre inaccessibles.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42091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 vulnérabilités courantes incluent les logiciels obsolètes.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67482"/>
            <a:ext cx="1209067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Protéger Vos Données Personnelles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705112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4929307"/>
            <a:ext cx="33386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Mots de passe forts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415439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Créez des mots de passe complexes et uniques pour chaque compte.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705112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4929307"/>
            <a:ext cx="35524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Authentification 2FA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415439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Activez l'authentification à deux facteurs pour une sécurité accrue.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705112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49293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Wi-Fi sécurisé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415439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Sécurisez vos réseaux Wi-Fi domestiques et évitez les réseaux publics non sécurisés.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92348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Évitez de cliquer sur des liens suspects dans les e-mails.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452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Les Métiers de la Cybersécurité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74486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9614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Analyste SOC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44757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Surveille et réagit aux incidents de sécurité.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04479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2613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Pentester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74749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Teste la sécurité des systèmes.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344716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5612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RSSI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04742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Responsable de la sécurité des systèmes d'information.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8309" y="688836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 compétences incluent l'analyse de données et la gestion des risques.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5789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Les Tendances Futures en Cybersécurité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1595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645700"/>
            <a:ext cx="38286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Intelligence artificielle pour détecter les menaces.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454473"/>
            <a:ext cx="4589740" cy="45897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926" y="4558844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610011" y="31041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IoT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610011" y="3590330"/>
            <a:ext cx="4262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Sécurité des objets connectés.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70" y="2454473"/>
            <a:ext cx="4589740" cy="45897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53648" y="3535382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610011" y="55615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Cloud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610011" y="6047661"/>
            <a:ext cx="42620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Protection des données dans le cloud.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454473"/>
            <a:ext cx="4589740" cy="45897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53648" y="5582305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8309" y="728793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collaboration est essentielle pour partager des informations sur les menaces.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43231"/>
            <a:ext cx="108564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et Ressources Utiles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22458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5224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Points clés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710714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 cybersécurité est un enjeu majeur.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22458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05738" y="5224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Ressources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05738" y="5710714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Consultez des sites spécialisés.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22458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49151" y="522458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Questions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49151" y="5710714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N'hésitez pas à poser vos questions.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64785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Protégez vos données et restez informé.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2025-04-05T14:37:03Z</dcterms:created>
  <dcterms:modified xsi:type="dcterms:W3CDTF">2025-04-05T14:37:03Z</dcterms:modified>
</cp:coreProperties>
</file>